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37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2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54AB02A5-4FE5-49D9-9E24-09F23B90C450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3A9-DE17-42E8-A366-46C30944BF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29B5731D-A1EA-8845-B22F-A6A62D515B12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BD69A7F-0956-434E-903F-72B596170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75" r:id="rId1"/>
    <p:sldLayoutId id="2147484376" r:id="rId2"/>
    <p:sldLayoutId id="2147484377" r:id="rId3"/>
    <p:sldLayoutId id="2147484378" r:id="rId4"/>
    <p:sldLayoutId id="2147484379" r:id="rId5"/>
    <p:sldLayoutId id="2147484380" r:id="rId6"/>
    <p:sldLayoutId id="2147484381" r:id="rId7"/>
    <p:sldLayoutId id="2147484382" r:id="rId8"/>
    <p:sldLayoutId id="2147484383" r:id="rId9"/>
    <p:sldLayoutId id="2147484384" r:id="rId10"/>
    <p:sldLayoutId id="2147484385" r:id="rId11"/>
    <p:sldLayoutId id="2147484386" r:id="rId12"/>
    <p:sldLayoutId id="2147484387" r:id="rId13"/>
    <p:sldLayoutId id="214748438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audio" Target="file://localhost/Users/gabriellekeleher/Desktop/Spring%20Semester%202012/SPAN%20340/Audio%20Recording%205.mov" TargetMode="External"/><Relationship Id="rId2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bKOaTCIQrw" TargetMode="External"/><Relationship Id="rId4" Type="http://schemas.openxmlformats.org/officeDocument/2006/relationships/image" Target="../media/image9.jpeg"/><Relationship Id="rId5" Type="http://schemas.openxmlformats.org/officeDocument/2006/relationships/image" Target="../media/image8.png"/><Relationship Id="rId1" Type="http://schemas.openxmlformats.org/officeDocument/2006/relationships/audio" Target="file://localhost/Users/gabriellekeleher/Desktop/Spring%20Semester%202012/SPAN%20340/Audio%20Recording%206.mov" TargetMode="External"/><Relationship Id="rId2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8.png"/><Relationship Id="rId1" Type="http://schemas.openxmlformats.org/officeDocument/2006/relationships/audio" Target="file://localhost/Users/gabriellekeleher/Desktop/Spring%20Semester%202012/SPAN%20340/Audio%20Recording%207.mov" TargetMode="External"/><Relationship Id="rId2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Users/gabriellekeleher/Desktop/Spring%20Semester%202012/SPAN%20340/Audio%20Recording%208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jpeg"/><Relationship Id="rId5" Type="http://schemas.openxmlformats.org/officeDocument/2006/relationships/image" Target="../media/image8.png"/><Relationship Id="rId1" Type="http://schemas.openxmlformats.org/officeDocument/2006/relationships/audio" Target="file://localhost/Users/gabriellekeleher/Desktop/Spring%20Semester%202012/SPAN%20340/Audio%20Recording%2011.mov" TargetMode="Externa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16400"/>
            <a:ext cx="7422043" cy="1493373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Programas</a:t>
            </a:r>
            <a:r>
              <a:rPr lang="en-US" sz="3200" dirty="0" smtClean="0"/>
              <a:t> de </a:t>
            </a:r>
            <a:r>
              <a:rPr lang="en-US" sz="3200" dirty="0" err="1" smtClean="0"/>
              <a:t>desarollo</a:t>
            </a:r>
            <a:r>
              <a:rPr lang="en-US" sz="3200" dirty="0" smtClean="0"/>
              <a:t> </a:t>
            </a:r>
            <a:r>
              <a:rPr lang="en-US" sz="3200" dirty="0" smtClean="0"/>
              <a:t>social </a:t>
            </a:r>
            <a:r>
              <a:rPr lang="en-US" sz="3200" dirty="0" err="1" smtClean="0"/>
              <a:t>para</a:t>
            </a:r>
            <a:r>
              <a:rPr lang="en-US" sz="3200" dirty="0" smtClean="0"/>
              <a:t> </a:t>
            </a:r>
            <a:r>
              <a:rPr lang="en-US" sz="3200" dirty="0" err="1" smtClean="0"/>
              <a:t>combatir</a:t>
            </a:r>
            <a:r>
              <a:rPr lang="en-US" sz="3200" dirty="0" smtClean="0"/>
              <a:t> la </a:t>
            </a:r>
            <a:r>
              <a:rPr lang="en-US" sz="3200" dirty="0" err="1" smtClean="0"/>
              <a:t>violencia</a:t>
            </a:r>
            <a:r>
              <a:rPr lang="en-US" sz="3200" dirty="0" smtClean="0"/>
              <a:t> </a:t>
            </a:r>
            <a:r>
              <a:rPr lang="en-US" sz="3200" dirty="0" err="1" smtClean="0"/>
              <a:t>y</a:t>
            </a:r>
            <a:r>
              <a:rPr lang="en-US" sz="3200" dirty="0" smtClean="0"/>
              <a:t> </a:t>
            </a:r>
            <a:r>
              <a:rPr lang="en-US" sz="3200" dirty="0" err="1" smtClean="0"/>
              <a:t>preponderancia</a:t>
            </a:r>
            <a:r>
              <a:rPr lang="en-US" sz="3200" dirty="0" smtClean="0"/>
              <a:t> del </a:t>
            </a:r>
            <a:r>
              <a:rPr lang="en-US" sz="3200" dirty="0" err="1" smtClean="0"/>
              <a:t>narcotráfico</a:t>
            </a:r>
            <a:r>
              <a:rPr lang="en-US" sz="3200" dirty="0" smtClean="0"/>
              <a:t> en México</a:t>
            </a:r>
            <a:endParaRPr lang="en-US" sz="3200" dirty="0"/>
          </a:p>
        </p:txBody>
      </p:sp>
      <p:pic>
        <p:nvPicPr>
          <p:cNvPr id="4" name="Picture 3" descr="mexic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506" y="3084443"/>
            <a:ext cx="5708305" cy="326257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3987" y="2205167"/>
            <a:ext cx="5284925" cy="613167"/>
          </a:xfrm>
        </p:spPr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: Gabrielle Keleher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narcotráfico</a:t>
            </a:r>
            <a:r>
              <a:rPr lang="en-US" dirty="0" smtClean="0"/>
              <a:t> en México</a:t>
            </a:r>
            <a:endParaRPr lang="en-US" dirty="0"/>
          </a:p>
        </p:txBody>
      </p:sp>
      <p:pic>
        <p:nvPicPr>
          <p:cNvPr id="10" name="Picture Placeholder 9" descr="800px-Mexican_drug_cartels_20081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-33482" r="-33482"/>
          <a:stretch>
            <a:fillRect/>
          </a:stretch>
        </p:blipFill>
        <p:spPr>
          <a:xfrm>
            <a:off x="356347" y="331694"/>
            <a:ext cx="8421624" cy="3783106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sz="2000" dirty="0" err="1" smtClean="0"/>
              <a:t>Estad</a:t>
            </a:r>
            <a:r>
              <a:rPr lang="en-US" sz="2000" dirty="0" err="1" smtClean="0"/>
              <a:t>ísticas</a:t>
            </a:r>
            <a:r>
              <a:rPr lang="en-US" sz="2000" dirty="0" smtClean="0"/>
              <a:t> </a:t>
            </a:r>
            <a:r>
              <a:rPr lang="en-US" sz="2000" dirty="0" err="1" smtClean="0"/>
              <a:t>recientes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Los </a:t>
            </a:r>
            <a:r>
              <a:rPr lang="en-US" sz="2000" dirty="0" err="1" smtClean="0"/>
              <a:t>carteles</a:t>
            </a:r>
            <a:r>
              <a:rPr lang="en-US" sz="2000" dirty="0" smtClean="0"/>
              <a:t> </a:t>
            </a:r>
            <a:r>
              <a:rPr lang="en-US" sz="2000" dirty="0" err="1" smtClean="0"/>
              <a:t>mayores</a:t>
            </a:r>
            <a:r>
              <a:rPr lang="en-US" sz="2000" dirty="0" smtClean="0"/>
              <a:t> </a:t>
            </a:r>
            <a:r>
              <a:rPr lang="en-US" sz="2000" dirty="0" err="1" smtClean="0"/>
              <a:t>y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influencia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12" name="Audio Recording 5.mo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95396" y="6001683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47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Las </a:t>
            </a:r>
            <a:r>
              <a:rPr lang="en-US" dirty="0" err="1"/>
              <a:t>c</a:t>
            </a:r>
            <a:r>
              <a:rPr lang="en-US" dirty="0" err="1" smtClean="0"/>
              <a:t>ausas</a:t>
            </a:r>
            <a:r>
              <a:rPr lang="en-US" dirty="0" smtClean="0"/>
              <a:t> de la </a:t>
            </a:r>
            <a:r>
              <a:rPr lang="en-US" dirty="0" err="1" smtClean="0"/>
              <a:t>popularidad</a:t>
            </a:r>
            <a:r>
              <a:rPr lang="en-US" dirty="0" smtClean="0"/>
              <a:t> del </a:t>
            </a:r>
            <a:r>
              <a:rPr lang="en-US" dirty="0" err="1" smtClean="0"/>
              <a:t>narcotráfico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predomino</a:t>
            </a:r>
            <a:r>
              <a:rPr lang="en-US" dirty="0" smtClean="0"/>
              <a:t> de los </a:t>
            </a:r>
            <a:r>
              <a:rPr lang="en-US" i="1" dirty="0" err="1" smtClean="0"/>
              <a:t>narcocorridos</a:t>
            </a:r>
            <a:r>
              <a:rPr lang="en-US" dirty="0" smtClean="0"/>
              <a:t> en </a:t>
            </a:r>
            <a:r>
              <a:rPr lang="en-US" dirty="0" err="1" smtClean="0"/>
              <a:t>m</a:t>
            </a:r>
            <a:r>
              <a:rPr lang="en-US" dirty="0" err="1" smtClean="0"/>
              <a:t>úsica</a:t>
            </a:r>
            <a:r>
              <a:rPr lang="en-US" dirty="0" smtClean="0"/>
              <a:t> </a:t>
            </a:r>
            <a:r>
              <a:rPr lang="en-US" dirty="0" err="1" smtClean="0"/>
              <a:t>mexicana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hlinkClick r:id="rId3"/>
              </a:rPr>
              <a:t>http://www.youtube.com/watch?v=</a:t>
            </a:r>
            <a:r>
              <a:rPr lang="en-US" dirty="0" smtClean="0">
                <a:hlinkClick r:id="rId3"/>
              </a:rPr>
              <a:t>5bKOaTCIQrw</a:t>
            </a:r>
            <a:endParaRPr lang="en-US" dirty="0" smtClean="0"/>
          </a:p>
          <a:p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económicas</a:t>
            </a:r>
            <a:endParaRPr lang="en-US" dirty="0"/>
          </a:p>
        </p:txBody>
      </p:sp>
      <p:pic>
        <p:nvPicPr>
          <p:cNvPr id="5" name="Content Placeholder 4" descr="Los-Tigres-Del-Norte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-13743" b="-13743"/>
          <a:stretch>
            <a:fillRect/>
          </a:stretch>
        </p:blipFill>
        <p:spPr/>
      </p:pic>
      <p:pic>
        <p:nvPicPr>
          <p:cNvPr id="6" name="Audio Recording 6.mo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87739" y="5792788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3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Programas</a:t>
            </a:r>
            <a:r>
              <a:rPr lang="en-US" dirty="0" smtClean="0"/>
              <a:t> de </a:t>
            </a:r>
            <a:r>
              <a:rPr lang="en-US" dirty="0" err="1" smtClean="0"/>
              <a:t>desarollo</a:t>
            </a:r>
            <a:endParaRPr lang="en-US" dirty="0"/>
          </a:p>
        </p:txBody>
      </p:sp>
      <p:pic>
        <p:nvPicPr>
          <p:cNvPr id="21" name="Content Placeholder 20" descr="poverty-changes-20101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25919" b="-25919"/>
          <a:stretch>
            <a:fillRect/>
          </a:stretch>
        </p:blipFill>
        <p:spPr>
          <a:xfrm>
            <a:off x="900110" y="1584008"/>
            <a:ext cx="4078165" cy="4491355"/>
          </a:xfrm>
        </p:spPr>
      </p:pic>
      <p:sp>
        <p:nvSpPr>
          <p:cNvPr id="20" name="Content Placeholder 1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progreso</a:t>
            </a:r>
            <a:r>
              <a:rPr lang="en-US" dirty="0" smtClean="0"/>
              <a:t> de la </a:t>
            </a:r>
            <a:r>
              <a:rPr lang="en-US" dirty="0" err="1" smtClean="0"/>
              <a:t>economía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objetivo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Programas</a:t>
            </a:r>
            <a:r>
              <a:rPr lang="en-US" dirty="0" smtClean="0"/>
              <a:t> </a:t>
            </a:r>
            <a:r>
              <a:rPr lang="en-US" dirty="0" err="1" smtClean="0"/>
              <a:t>similares</a:t>
            </a:r>
            <a:r>
              <a:rPr lang="en-US" dirty="0" smtClean="0"/>
              <a:t> de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paises</a:t>
            </a:r>
            <a:r>
              <a:rPr lang="en-US" dirty="0" smtClean="0"/>
              <a:t>. </a:t>
            </a:r>
          </a:p>
        </p:txBody>
      </p:sp>
      <p:pic>
        <p:nvPicPr>
          <p:cNvPr id="22" name="Audio Recording 7.mo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45475" y="5934075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4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estas</a:t>
            </a:r>
            <a:r>
              <a:rPr lang="en-US" dirty="0" smtClean="0"/>
              <a:t> </a:t>
            </a:r>
            <a:r>
              <a:rPr lang="en-US" dirty="0" err="1" smtClean="0"/>
              <a:t>programas</a:t>
            </a:r>
            <a:r>
              <a:rPr lang="en-US" dirty="0" smtClean="0"/>
              <a:t> </a:t>
            </a:r>
            <a:r>
              <a:rPr lang="en-US" dirty="0" err="1" smtClean="0"/>
              <a:t>combaten</a:t>
            </a:r>
            <a:r>
              <a:rPr lang="en-US" dirty="0" smtClean="0"/>
              <a:t> </a:t>
            </a:r>
            <a:r>
              <a:rPr lang="en-US" dirty="0" smtClean="0"/>
              <a:t>el</a:t>
            </a:r>
            <a:r>
              <a:rPr lang="en-US" dirty="0" smtClean="0"/>
              <a:t> </a:t>
            </a:r>
            <a:r>
              <a:rPr lang="en-US" dirty="0" err="1" smtClean="0"/>
              <a:t>problema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sociales</a:t>
            </a:r>
            <a:r>
              <a:rPr lang="en-US" dirty="0" smtClean="0"/>
              <a:t> </a:t>
            </a:r>
            <a:r>
              <a:rPr lang="en-US" dirty="0" err="1" smtClean="0"/>
              <a:t>mayores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Los </a:t>
            </a:r>
            <a:r>
              <a:rPr lang="en-US" dirty="0" err="1" smtClean="0"/>
              <a:t>beneficios</a:t>
            </a:r>
            <a:r>
              <a:rPr lang="en-US" dirty="0" smtClean="0"/>
              <a:t> de </a:t>
            </a:r>
            <a:r>
              <a:rPr lang="en-US" dirty="0" err="1" smtClean="0"/>
              <a:t>éstas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Efecto</a:t>
            </a:r>
            <a:r>
              <a:rPr lang="en-US" dirty="0" smtClean="0"/>
              <a:t> </a:t>
            </a:r>
            <a:r>
              <a:rPr lang="en-US" dirty="0" err="1" smtClean="0"/>
              <a:t>directo</a:t>
            </a:r>
            <a:r>
              <a:rPr lang="en-US" dirty="0" smtClean="0"/>
              <a:t> a la </a:t>
            </a:r>
            <a:r>
              <a:rPr lang="en-US" dirty="0" err="1" smtClean="0"/>
              <a:t>juventud</a:t>
            </a:r>
            <a:endParaRPr lang="en-US" dirty="0" smtClean="0"/>
          </a:p>
          <a:p>
            <a:pPr lvl="1"/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educación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asistencia</a:t>
            </a:r>
            <a:r>
              <a:rPr lang="en-US" dirty="0" smtClean="0"/>
              <a:t> </a:t>
            </a:r>
            <a:r>
              <a:rPr lang="en-US" dirty="0" err="1" smtClean="0"/>
              <a:t>médica</a:t>
            </a:r>
            <a:r>
              <a:rPr lang="en-US" dirty="0" smtClean="0"/>
              <a:t> </a:t>
            </a:r>
          </a:p>
        </p:txBody>
      </p:sp>
      <p:pic>
        <p:nvPicPr>
          <p:cNvPr id="4" name="Audio Recording 8.mo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23297" y="5924233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implementan</a:t>
            </a:r>
            <a:r>
              <a:rPr lang="en-US" dirty="0" smtClean="0"/>
              <a:t> </a:t>
            </a:r>
            <a:r>
              <a:rPr lang="en-US" dirty="0" smtClean="0"/>
              <a:t>los </a:t>
            </a:r>
            <a:r>
              <a:rPr lang="en-US" dirty="0" err="1" smtClean="0"/>
              <a:t>programas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OEA </a:t>
            </a:r>
          </a:p>
          <a:p>
            <a:r>
              <a:rPr lang="en-US" dirty="0" smtClean="0"/>
              <a:t>SICA</a:t>
            </a:r>
          </a:p>
          <a:p>
            <a:r>
              <a:rPr lang="en-US" dirty="0" err="1" smtClean="0"/>
              <a:t>Organizaciones</a:t>
            </a:r>
            <a:r>
              <a:rPr lang="en-US" dirty="0" smtClean="0"/>
              <a:t> no </a:t>
            </a:r>
            <a:r>
              <a:rPr lang="en-US" dirty="0" err="1" smtClean="0"/>
              <a:t>lucrativas</a:t>
            </a:r>
            <a:endParaRPr lang="en-US" dirty="0"/>
          </a:p>
        </p:txBody>
      </p:sp>
      <p:pic>
        <p:nvPicPr>
          <p:cNvPr id="5" name="Picture 4" descr="oea_log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67" y="3776133"/>
            <a:ext cx="2580620" cy="2588684"/>
          </a:xfrm>
          <a:prstGeom prst="rect">
            <a:avLst/>
          </a:prstGeom>
        </p:spPr>
      </p:pic>
      <p:pic>
        <p:nvPicPr>
          <p:cNvPr id="6" name="Picture 5" descr="logo_del_sic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266" y="3663950"/>
            <a:ext cx="2700867" cy="2700867"/>
          </a:xfrm>
          <a:prstGeom prst="rect">
            <a:avLst/>
          </a:prstGeom>
        </p:spPr>
      </p:pic>
      <p:pic>
        <p:nvPicPr>
          <p:cNvPr id="7" name="Audio Recording 11.mo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713288" y="6065521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8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760</TotalTime>
  <Words>112</Words>
  <Application>Microsoft Macintosh PowerPoint</Application>
  <PresentationFormat>On-screen Show (4:3)</PresentationFormat>
  <Paragraphs>22</Paragraphs>
  <Slides>6</Slides>
  <Notes>0</Notes>
  <HiddenSlides>0</HiddenSlides>
  <MMClips>5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Capital</vt:lpstr>
      <vt:lpstr>Programas de desarollo social para combatir la violencia y preponderancia del narcotráfico en México</vt:lpstr>
      <vt:lpstr>El narcotráfico en México</vt:lpstr>
      <vt:lpstr>Las causas de la popularidad del narcotráfico </vt:lpstr>
      <vt:lpstr>Programas de desarollo</vt:lpstr>
      <vt:lpstr>Cómo estas programas combaten el problema</vt:lpstr>
      <vt:lpstr>Cómo implementan los programas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Gabrielle Keleher</dc:creator>
  <cp:lastModifiedBy>Gabrielle Keleher</cp:lastModifiedBy>
  <cp:revision>8</cp:revision>
  <dcterms:created xsi:type="dcterms:W3CDTF">2012-04-13T04:02:25Z</dcterms:created>
  <dcterms:modified xsi:type="dcterms:W3CDTF">2012-04-13T16:16:56Z</dcterms:modified>
</cp:coreProperties>
</file>